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-3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8B302-C622-334A-9758-6D6E8324EA32}" type="datetimeFigureOut">
              <a:rPr lang="en-US" smtClean="0"/>
              <a:t>4/5/14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91F62-91B7-2848-A6F4-F44B3171C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42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8B302-C622-334A-9758-6D6E8324EA32}" type="datetimeFigureOut">
              <a:rPr lang="en-US" smtClean="0"/>
              <a:t>4/5/14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91F62-91B7-2848-A6F4-F44B3171C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97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8B302-C622-334A-9758-6D6E8324EA32}" type="datetimeFigureOut">
              <a:rPr lang="en-US" smtClean="0"/>
              <a:t>4/5/14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91F62-91B7-2848-A6F4-F44B3171C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82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8B302-C622-334A-9758-6D6E8324EA32}" type="datetimeFigureOut">
              <a:rPr lang="en-US" smtClean="0"/>
              <a:t>4/5/14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91F62-91B7-2848-A6F4-F44B3171C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32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8B302-C622-334A-9758-6D6E8324EA32}" type="datetimeFigureOut">
              <a:rPr lang="en-US" smtClean="0"/>
              <a:t>4/5/14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91F62-91B7-2848-A6F4-F44B3171C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558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8B302-C622-334A-9758-6D6E8324EA32}" type="datetimeFigureOut">
              <a:rPr lang="en-US" smtClean="0"/>
              <a:t>4/5/14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91F62-91B7-2848-A6F4-F44B3171C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73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8B302-C622-334A-9758-6D6E8324EA32}" type="datetimeFigureOut">
              <a:rPr lang="en-US" smtClean="0"/>
              <a:t>4/5/14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91F62-91B7-2848-A6F4-F44B3171C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111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8B302-C622-334A-9758-6D6E8324EA32}" type="datetimeFigureOut">
              <a:rPr lang="en-US" smtClean="0"/>
              <a:t>4/5/14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91F62-91B7-2848-A6F4-F44B3171C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569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8B302-C622-334A-9758-6D6E8324EA32}" type="datetimeFigureOut">
              <a:rPr lang="en-US" smtClean="0"/>
              <a:t>4/5/14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91F62-91B7-2848-A6F4-F44B3171C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800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8B302-C622-334A-9758-6D6E8324EA32}" type="datetimeFigureOut">
              <a:rPr lang="en-US" smtClean="0"/>
              <a:t>4/5/14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91F62-91B7-2848-A6F4-F44B3171C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68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8B302-C622-334A-9758-6D6E8324EA32}" type="datetimeFigureOut">
              <a:rPr lang="en-US" smtClean="0"/>
              <a:t>4/5/14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91F62-91B7-2848-A6F4-F44B3171C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806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8B302-C622-334A-9758-6D6E8324EA32}" type="datetimeFigureOut">
              <a:rPr lang="en-US" smtClean="0"/>
              <a:t>4/5/14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91F62-91B7-2848-A6F4-F44B3171C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535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7" y="0"/>
            <a:ext cx="9147717" cy="701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592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8253" y="0"/>
            <a:ext cx="9522253" cy="714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9431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747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948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Macintosh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Brigham Young University, Classics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Macfarlane</dc:creator>
  <cp:lastModifiedBy>Roger Macfarlane</cp:lastModifiedBy>
  <cp:revision>2</cp:revision>
  <dcterms:created xsi:type="dcterms:W3CDTF">2014-04-05T14:35:31Z</dcterms:created>
  <dcterms:modified xsi:type="dcterms:W3CDTF">2014-04-05T14:45:30Z</dcterms:modified>
</cp:coreProperties>
</file>