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6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6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8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9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7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2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1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3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9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8DCE0-8C30-6149-BC18-D110F8D08FD1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473B8-3B29-1344-8C99-B9260732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liOKBj5q7T0" TargetMode="Externa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137" y="2130425"/>
            <a:ext cx="807285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The Orpheus Theme in </a:t>
            </a:r>
            <a:br>
              <a:rPr lang="en-US" sz="3600" dirty="0" smtClean="0"/>
            </a:br>
            <a:r>
              <a:rPr lang="en-US" sz="3600" dirty="0" err="1" smtClean="0"/>
              <a:t>Swarup’s</a:t>
            </a:r>
            <a:r>
              <a:rPr lang="en-US" sz="3600" dirty="0" smtClean="0"/>
              <a:t> </a:t>
            </a:r>
            <a:r>
              <a:rPr lang="en-US" sz="3600" i="1" dirty="0" smtClean="0"/>
              <a:t>Q&amp;A</a:t>
            </a:r>
            <a:r>
              <a:rPr lang="en-US" sz="3600" dirty="0" smtClean="0"/>
              <a:t> and Boyle’s </a:t>
            </a:r>
            <a:r>
              <a:rPr lang="en-US" sz="3600" i="1" dirty="0" err="1" smtClean="0"/>
              <a:t>Slumdog</a:t>
            </a:r>
            <a:r>
              <a:rPr lang="en-US" sz="3600" i="1" dirty="0" smtClean="0"/>
              <a:t> Millionaire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Roger T. Macfarlane</a:t>
            </a:r>
          </a:p>
          <a:p>
            <a:r>
              <a:rPr lang="en-US" dirty="0" smtClean="0"/>
              <a:t>Brigham Young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8818" y="6360925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9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luckSlumdog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87563"/>
            <a:ext cx="8229600" cy="3551237"/>
          </a:xfrm>
        </p:spPr>
      </p:pic>
      <p:sp>
        <p:nvSpPr>
          <p:cNvPr id="6" name="TextBox 5"/>
          <p:cNvSpPr txBox="1"/>
          <p:nvPr/>
        </p:nvSpPr>
        <p:spPr>
          <a:xfrm>
            <a:off x="4948818" y="6360925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4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deleted scene: Jamal learns about Orpheus </a:t>
            </a:r>
            <a:endParaRPr lang="en-US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15" b="1115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79555" y="6365275"/>
            <a:ext cx="288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youtu.be</a:t>
            </a:r>
            <a:r>
              <a:rPr lang="en-US" dirty="0" smtClean="0">
                <a:hlinkClick r:id="rId2"/>
              </a:rPr>
              <a:t>/liOKBj5q7T0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48818" y="6360925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0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Questions: west vs. east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/>
          <a:lstStyle/>
          <a:p>
            <a:r>
              <a:rPr lang="en-US" dirty="0" smtClean="0"/>
              <a:t>10 questions to 10m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029296"/>
            <a:ext cx="4040188" cy="354761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Indian Cinema — Bollywood</a:t>
            </a:r>
          </a:p>
          <a:p>
            <a:r>
              <a:rPr lang="en-US" sz="1800" dirty="0" smtClean="0"/>
              <a:t>Indian nationalism</a:t>
            </a:r>
          </a:p>
          <a:p>
            <a:r>
              <a:rPr lang="en-US" sz="1800" dirty="0" smtClean="0"/>
              <a:t>Hinduism — Krishna</a:t>
            </a:r>
          </a:p>
          <a:p>
            <a:r>
              <a:rPr lang="en-US" sz="1800" dirty="0" smtClean="0"/>
              <a:t>British Colonialism — architecture</a:t>
            </a:r>
          </a:p>
          <a:p>
            <a:r>
              <a:rPr lang="en-US" sz="1800" dirty="0" smtClean="0"/>
              <a:t>Indian popular music</a:t>
            </a:r>
          </a:p>
          <a:p>
            <a:r>
              <a:rPr lang="en-US" sz="1800" dirty="0" smtClean="0"/>
              <a:t>American capitalism</a:t>
            </a:r>
          </a:p>
          <a:p>
            <a:r>
              <a:rPr lang="en-US" sz="1800" dirty="0" smtClean="0"/>
              <a:t>American violence — S. Colt</a:t>
            </a:r>
          </a:p>
          <a:p>
            <a:r>
              <a:rPr lang="en-US" sz="1800" dirty="0" smtClean="0"/>
              <a:t>cricket — British Colonialism </a:t>
            </a:r>
          </a:p>
          <a:p>
            <a:r>
              <a:rPr lang="en-US" sz="1800" dirty="0" smtClean="0"/>
              <a:t>British Colonialism </a:t>
            </a:r>
          </a:p>
          <a:p>
            <a:r>
              <a:rPr lang="en-US" sz="1800" dirty="0" smtClean="0"/>
              <a:t>European Literature (Dumas)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01048"/>
            <a:ext cx="4041775" cy="639762"/>
          </a:xfrm>
        </p:spPr>
        <p:txBody>
          <a:bodyPr/>
          <a:lstStyle/>
          <a:p>
            <a:r>
              <a:rPr lang="en-US" dirty="0" smtClean="0"/>
              <a:t>12 (or 13) questions to 1b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029770"/>
            <a:ext cx="4041775" cy="46831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 — Bollywood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Christianity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celestial astronomy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popular music 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International diplomacy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World geography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American violence — S. Colt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military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cricket — Indian prowess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European Literature (Shakespeare)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Mughal history 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Western classical music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48818" y="6488668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" y="66134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733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Questions: west vs. east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/>
          <a:lstStyle/>
          <a:p>
            <a:r>
              <a:rPr lang="en-US" dirty="0" smtClean="0"/>
              <a:t>10 questions to 10m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029296"/>
            <a:ext cx="4040188" cy="354761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Indian Cinema — Bollywood</a:t>
            </a:r>
          </a:p>
          <a:p>
            <a:r>
              <a:rPr lang="en-US" sz="1800" dirty="0" smtClean="0"/>
              <a:t>Indian nationalism</a:t>
            </a:r>
          </a:p>
          <a:p>
            <a:r>
              <a:rPr lang="en-US" sz="1800" dirty="0" smtClean="0"/>
              <a:t>Hinduism — Krishna</a:t>
            </a:r>
          </a:p>
          <a:p>
            <a:r>
              <a:rPr lang="en-US" sz="1800" dirty="0" smtClean="0"/>
              <a:t>British Colonialism — architecture</a:t>
            </a:r>
          </a:p>
          <a:p>
            <a:r>
              <a:rPr lang="en-US" sz="1800" dirty="0" smtClean="0"/>
              <a:t>Indian popular music</a:t>
            </a:r>
          </a:p>
          <a:p>
            <a:r>
              <a:rPr lang="en-US" sz="1800" dirty="0" smtClean="0"/>
              <a:t>American capitalism</a:t>
            </a:r>
          </a:p>
          <a:p>
            <a:r>
              <a:rPr lang="en-US" sz="1800" dirty="0" smtClean="0"/>
              <a:t>American violence — S. Colt</a:t>
            </a:r>
          </a:p>
          <a:p>
            <a:r>
              <a:rPr lang="en-US" sz="1800" dirty="0" smtClean="0"/>
              <a:t>cricket — British Colonialism </a:t>
            </a:r>
          </a:p>
          <a:p>
            <a:r>
              <a:rPr lang="en-US" sz="1800" dirty="0" smtClean="0"/>
              <a:t>British Colonialism </a:t>
            </a:r>
          </a:p>
          <a:p>
            <a:r>
              <a:rPr lang="en-US" sz="1800" dirty="0" smtClean="0"/>
              <a:t>European Literature (Dumas)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01048"/>
            <a:ext cx="4041775" cy="639762"/>
          </a:xfrm>
        </p:spPr>
        <p:txBody>
          <a:bodyPr/>
          <a:lstStyle/>
          <a:p>
            <a:r>
              <a:rPr lang="en-US" dirty="0" smtClean="0"/>
              <a:t>12 (or 13) questions to 1b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029770"/>
            <a:ext cx="4041775" cy="46831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>
                <a:solidFill>
                  <a:srgbClr val="008000"/>
                </a:solidFill>
              </a:rPr>
              <a:t>Indian Cinema — Bollywood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Christianity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celestial astronomy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popular music 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International diplomacy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World geography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American violence — S. Colt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military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cricket — Indian prowess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European Literature (Shakespeare)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Mughal history 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Western classical music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48818" y="6488668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581" y="66134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38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Questions: west vs. east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/>
          <a:lstStyle/>
          <a:p>
            <a:r>
              <a:rPr lang="en-US" dirty="0" smtClean="0"/>
              <a:t>10 questions to 10m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029296"/>
            <a:ext cx="4040188" cy="354761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Indian Cinema — Bollywood</a:t>
            </a:r>
          </a:p>
          <a:p>
            <a:r>
              <a:rPr lang="en-US" sz="1800" dirty="0" smtClean="0"/>
              <a:t>Indian nationalism</a:t>
            </a:r>
          </a:p>
          <a:p>
            <a:r>
              <a:rPr lang="en-US" sz="1800" dirty="0" smtClean="0"/>
              <a:t>Hinduism — Krishna</a:t>
            </a:r>
          </a:p>
          <a:p>
            <a:r>
              <a:rPr lang="en-US" sz="1800" dirty="0" smtClean="0"/>
              <a:t>British Colonialism — architecture</a:t>
            </a:r>
          </a:p>
          <a:p>
            <a:r>
              <a:rPr lang="en-US" sz="1800" dirty="0" smtClean="0"/>
              <a:t>Indian popular music</a:t>
            </a:r>
          </a:p>
          <a:p>
            <a:r>
              <a:rPr lang="en-US" sz="1800" dirty="0" smtClean="0"/>
              <a:t>American capitalism</a:t>
            </a:r>
          </a:p>
          <a:p>
            <a:r>
              <a:rPr lang="en-US" sz="1800" dirty="0" smtClean="0"/>
              <a:t>American violence — S. Colt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cricket — British Colonialism </a:t>
            </a:r>
          </a:p>
          <a:p>
            <a:r>
              <a:rPr lang="en-US" sz="1800" dirty="0" smtClean="0"/>
              <a:t>British Colonialism </a:t>
            </a:r>
          </a:p>
          <a:p>
            <a:r>
              <a:rPr lang="en-US" sz="1800" dirty="0" smtClean="0"/>
              <a:t>European Literature (Dumas)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01048"/>
            <a:ext cx="4041775" cy="639762"/>
          </a:xfrm>
        </p:spPr>
        <p:txBody>
          <a:bodyPr/>
          <a:lstStyle/>
          <a:p>
            <a:r>
              <a:rPr lang="en-US" dirty="0" smtClean="0"/>
              <a:t>12 (or 13) questions to 1b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029770"/>
            <a:ext cx="4041775" cy="46831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 — Bollywood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Christianity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celestial astronomy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popular music 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International diplomacy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World geography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American violence — S. Colt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military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>
                <a:solidFill>
                  <a:srgbClr val="008000"/>
                </a:solidFill>
              </a:rPr>
              <a:t>cricket — Indian prowess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European Literature (Shakespeare)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Mughal history 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Western classical music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48818" y="6488668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581" y="66134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754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Questions: west vs. east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/>
          <a:lstStyle/>
          <a:p>
            <a:r>
              <a:rPr lang="en-US" dirty="0" smtClean="0"/>
              <a:t>10 questions to 10m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029296"/>
            <a:ext cx="4040188" cy="354761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Indian Cinema — Bollywood</a:t>
            </a:r>
          </a:p>
          <a:p>
            <a:r>
              <a:rPr lang="en-US" sz="1800" dirty="0" smtClean="0"/>
              <a:t>Indian nationalism</a:t>
            </a:r>
          </a:p>
          <a:p>
            <a:r>
              <a:rPr lang="en-US" sz="1800" dirty="0" smtClean="0"/>
              <a:t>Hinduism — Krishna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British Colonialism </a:t>
            </a:r>
            <a:r>
              <a:rPr lang="en-US" sz="1800" dirty="0" smtClean="0"/>
              <a:t>— architecture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Indian popular music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American capitalism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American violence — S. Colt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cricket — British Colonialism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British Colonialism </a:t>
            </a:r>
          </a:p>
          <a:p>
            <a:r>
              <a:rPr lang="en-US" sz="1800" dirty="0" smtClean="0"/>
              <a:t>European Literature (Dumas)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01048"/>
            <a:ext cx="4041775" cy="639762"/>
          </a:xfrm>
        </p:spPr>
        <p:txBody>
          <a:bodyPr/>
          <a:lstStyle/>
          <a:p>
            <a:r>
              <a:rPr lang="en-US" dirty="0" smtClean="0"/>
              <a:t>12 (or 13) questions to 1b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029770"/>
            <a:ext cx="4041775" cy="46831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 — Bollywood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Christianity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celestial astronomy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popular music 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International diplomacy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World geography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American violence — S. Colt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military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cricket — Indian prowess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European Literature (Shakespeare)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Mughal history — </a:t>
            </a:r>
            <a:r>
              <a:rPr lang="en-US" sz="3200" dirty="0" err="1" smtClean="0"/>
              <a:t>Mumtaz</a:t>
            </a:r>
            <a:r>
              <a:rPr lang="en-US" sz="3200" dirty="0" smtClean="0"/>
              <a:t> </a:t>
            </a:r>
            <a:r>
              <a:rPr lang="en-US" sz="3200" dirty="0" err="1" smtClean="0"/>
              <a:t>Mahal</a:t>
            </a:r>
            <a:endParaRPr lang="en-US" sz="3200" dirty="0" smtClean="0"/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Western classical music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48818" y="6488668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581" y="66134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565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Questions: west vs. east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/>
          <a:lstStyle/>
          <a:p>
            <a:r>
              <a:rPr lang="en-US" dirty="0" smtClean="0"/>
              <a:t>10 questions to 10m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029296"/>
            <a:ext cx="4040188" cy="354761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Indian Cinema — Bollywood</a:t>
            </a:r>
          </a:p>
          <a:p>
            <a:r>
              <a:rPr lang="en-US" sz="1800" dirty="0" smtClean="0"/>
              <a:t>Indian nationalism</a:t>
            </a:r>
          </a:p>
          <a:p>
            <a:r>
              <a:rPr lang="en-US" sz="1800" dirty="0" smtClean="0"/>
              <a:t>Hinduism — Krishna</a:t>
            </a:r>
          </a:p>
          <a:p>
            <a:r>
              <a:rPr lang="en-US" sz="1800" dirty="0" smtClean="0"/>
              <a:t>British Colonialism — architecture</a:t>
            </a:r>
          </a:p>
          <a:p>
            <a:r>
              <a:rPr lang="en-US" sz="1800" dirty="0" smtClean="0"/>
              <a:t>Indian popular music</a:t>
            </a:r>
          </a:p>
          <a:p>
            <a:r>
              <a:rPr lang="en-US" sz="1800" dirty="0" smtClean="0"/>
              <a:t>American capitalism</a:t>
            </a:r>
          </a:p>
          <a:p>
            <a:r>
              <a:rPr lang="en-US" sz="1800" dirty="0" smtClean="0"/>
              <a:t>American violence — S. Colt</a:t>
            </a:r>
          </a:p>
          <a:p>
            <a:r>
              <a:rPr lang="en-US" sz="1800" dirty="0" smtClean="0"/>
              <a:t>cricket — British Colonialism </a:t>
            </a:r>
          </a:p>
          <a:p>
            <a:r>
              <a:rPr lang="en-US" sz="1800" dirty="0" smtClean="0"/>
              <a:t>British Colonialism </a:t>
            </a:r>
          </a:p>
          <a:p>
            <a:r>
              <a:rPr lang="en-US" sz="1800" dirty="0" smtClean="0"/>
              <a:t>European Literature (Dumas)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01048"/>
            <a:ext cx="4041775" cy="639762"/>
          </a:xfrm>
        </p:spPr>
        <p:txBody>
          <a:bodyPr/>
          <a:lstStyle/>
          <a:p>
            <a:r>
              <a:rPr lang="en-US" dirty="0" smtClean="0"/>
              <a:t>12 (or 13) questions to 1b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029770"/>
            <a:ext cx="4041775" cy="46831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Cinema — Bollywood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Christianity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celestial astronomy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popular music 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International diplomacy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World geography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American violence — S. Colt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Indian military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cricket — Indian prowess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>
                <a:solidFill>
                  <a:srgbClr val="008000"/>
                </a:solidFill>
              </a:rPr>
              <a:t>Indian cinema— </a:t>
            </a:r>
            <a:r>
              <a:rPr lang="en-US" sz="3200" dirty="0" err="1" smtClean="0">
                <a:solidFill>
                  <a:srgbClr val="008000"/>
                </a:solidFill>
              </a:rPr>
              <a:t>Mumtaz</a:t>
            </a:r>
            <a:r>
              <a:rPr lang="en-US" sz="3200" dirty="0" smtClean="0">
                <a:solidFill>
                  <a:srgbClr val="008000"/>
                </a:solidFill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</a:rPr>
              <a:t>Mahal</a:t>
            </a:r>
            <a:endParaRPr lang="en-US" sz="3200" dirty="0" smtClean="0">
              <a:solidFill>
                <a:srgbClr val="008000"/>
              </a:solidFill>
            </a:endParaRP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>
                <a:solidFill>
                  <a:srgbClr val="008000"/>
                </a:solidFill>
              </a:rPr>
              <a:t>European Literature (Shakespeare)</a:t>
            </a: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>
                <a:solidFill>
                  <a:srgbClr val="008000"/>
                </a:solidFill>
              </a:rPr>
              <a:t>Mughal history — </a:t>
            </a:r>
            <a:r>
              <a:rPr lang="en-US" sz="3200" dirty="0" err="1" smtClean="0">
                <a:solidFill>
                  <a:srgbClr val="008000"/>
                </a:solidFill>
              </a:rPr>
              <a:t>Mumtaz</a:t>
            </a:r>
            <a:r>
              <a:rPr lang="en-US" sz="3200" dirty="0" smtClean="0">
                <a:solidFill>
                  <a:srgbClr val="008000"/>
                </a:solidFill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</a:rPr>
              <a:t>Mahal</a:t>
            </a:r>
            <a:endParaRPr lang="en-US" sz="3200" dirty="0" smtClean="0">
              <a:solidFill>
                <a:srgbClr val="008000"/>
              </a:solidFill>
            </a:endParaRPr>
          </a:p>
          <a:p>
            <a:pPr>
              <a:lnSpc>
                <a:spcPct val="120000"/>
              </a:lnSpc>
              <a:spcBef>
                <a:spcPts val="480"/>
              </a:spcBef>
            </a:pPr>
            <a:r>
              <a:rPr lang="en-US" sz="3200" dirty="0" smtClean="0"/>
              <a:t>Western classical music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48818" y="6488668"/>
            <a:ext cx="398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CAMWS 2014, 5G Onscreen Receptions 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581" y="66134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284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narrative direction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 smtClean="0"/>
              <a:t>Slumdog</a:t>
            </a:r>
            <a:r>
              <a:rPr lang="en-US" i="1" dirty="0" smtClean="0"/>
              <a:t> Millionaire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multivalent narrative</a:t>
            </a:r>
          </a:p>
          <a:p>
            <a:r>
              <a:rPr lang="en-US" dirty="0" smtClean="0"/>
              <a:t>three sets of actors mature</a:t>
            </a:r>
          </a:p>
          <a:p>
            <a:r>
              <a:rPr lang="en-US" dirty="0" smtClean="0"/>
              <a:t>each brother learns and manifests understanding of Love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 smtClean="0"/>
              <a:t>Q&amp;A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linear</a:t>
            </a:r>
          </a:p>
          <a:p>
            <a:r>
              <a:rPr lang="en-US" dirty="0" smtClean="0"/>
              <a:t>protagonist matures</a:t>
            </a:r>
          </a:p>
          <a:p>
            <a:r>
              <a:rPr lang="en-US" dirty="0" smtClean="0"/>
              <a:t>enhanced engagement with the eternal feminine and ennobling Love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2864</TotalTime>
  <Words>630</Words>
  <Application>Microsoft Macintosh PowerPoint</Application>
  <PresentationFormat>On-screen Show (4:3)</PresentationFormat>
  <Paragraphs>162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The Orpheus Theme in  Swarup’s Q&amp;A and Boyle’s Slumdog Millionaire</vt:lpstr>
      <vt:lpstr>PowerPoint Presentation</vt:lpstr>
      <vt:lpstr>deleted scene: Jamal learns about Orpheus </vt:lpstr>
      <vt:lpstr>The Questions: west vs. east</vt:lpstr>
      <vt:lpstr>The Questions: west vs. east</vt:lpstr>
      <vt:lpstr>The Questions: west vs. east</vt:lpstr>
      <vt:lpstr>The Questions: west vs. east</vt:lpstr>
      <vt:lpstr>The Questions: west vs. east</vt:lpstr>
      <vt:lpstr>narrative direction</vt:lpstr>
    </vt:vector>
  </TitlesOfParts>
  <Company>Brigham Young University, Classics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Macfarlane</dc:creator>
  <cp:lastModifiedBy>Roger Macfarlane</cp:lastModifiedBy>
  <cp:revision>22</cp:revision>
  <dcterms:created xsi:type="dcterms:W3CDTF">2014-04-02T13:09:05Z</dcterms:created>
  <dcterms:modified xsi:type="dcterms:W3CDTF">2014-04-04T12:53:35Z</dcterms:modified>
</cp:coreProperties>
</file>