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6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A4E40-E1F6-0543-AF07-6BFF919E3FD4}" type="datetime1">
              <a:rPr lang="en-US"/>
              <a:pPr>
                <a:defRPr/>
              </a:pPr>
              <a:t>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0E4A5-7815-6C46-8CAB-FADBCE3C00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A69BA-7AB2-4641-A236-522D31D7DD37}" type="datetime1">
              <a:rPr lang="en-US"/>
              <a:pPr>
                <a:defRPr/>
              </a:pPr>
              <a:t>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9D471-41F8-924B-80AC-AB6C9F4EAC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B73BB-5347-E44C-B7A9-9401245BD3CC}" type="datetime1">
              <a:rPr lang="en-US"/>
              <a:pPr>
                <a:defRPr/>
              </a:pPr>
              <a:t>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D6D46-84F2-1B46-8CBE-1590E549F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19138-D869-184E-A8FB-4D95D40D5598}" type="datetime1">
              <a:rPr lang="en-US"/>
              <a:pPr>
                <a:defRPr/>
              </a:pPr>
              <a:t>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C00B5-5D72-A345-8972-CE49C921C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87743-7C63-A846-9ECD-DE6685CEBDC8}" type="datetime1">
              <a:rPr lang="en-US"/>
              <a:pPr>
                <a:defRPr/>
              </a:pPr>
              <a:t>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4A23B-0950-EC4D-A188-0CCD960ACA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0578B-52EA-4D48-A761-C8DC71D347C5}" type="datetime1">
              <a:rPr lang="en-US"/>
              <a:pPr>
                <a:defRPr/>
              </a:pPr>
              <a:t>1/17/11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4E105-E4DD-EF4C-AF24-7A0F4D161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5867B-A463-EC46-A99A-185878017D0B}" type="datetime1">
              <a:rPr lang="en-US"/>
              <a:pPr>
                <a:defRPr/>
              </a:pPr>
              <a:t>1/17/11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C45DF-2AE0-784C-A73B-E860FE871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7A40B-BF05-154B-B6EC-643C382DC1AC}" type="datetime1">
              <a:rPr lang="en-US"/>
              <a:pPr>
                <a:defRPr/>
              </a:pPr>
              <a:t>1/17/11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F8C4B-B2A3-4145-9FE8-658C85253F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61F4A-C7C7-5F4A-94E2-5BD520B81E3D}" type="datetime1">
              <a:rPr lang="en-US"/>
              <a:pPr>
                <a:defRPr/>
              </a:pPr>
              <a:t>1/17/11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C0A78-2E8E-C140-86FD-21A102AF7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92DEE-74B5-AB4E-8739-9C8C9D219A44}" type="datetime1">
              <a:rPr lang="en-US"/>
              <a:pPr>
                <a:defRPr/>
              </a:pPr>
              <a:t>1/17/11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88E8B-43E5-EF44-8EAF-90C8D380B3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EDBC3-FC5F-184A-BC4E-1D4817477E0B}" type="datetime1">
              <a:rPr lang="en-US"/>
              <a:pPr>
                <a:defRPr/>
              </a:pPr>
              <a:t>1/17/11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0C8AE2-2E41-924A-9A86-2D4F4AF8FB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205366C-FCF1-B142-9BCC-EB1DD950C351}" type="datetime1">
              <a:rPr lang="en-US"/>
              <a:pPr>
                <a:defRPr/>
              </a:pPr>
              <a:t>1/17/11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F6848A9-E1AF-2246-AEA1-0C22397CF1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hyperlink" Target="http://________(link" TargetMode="External"/><Relationship Id="rId3" Type="http://schemas.openxmlformats.org/officeDocument/2006/relationships/hyperlink" Target="http://books.google.com/books?id=dU9IAAAAYAAJ&amp;lpg=PA59&amp;ots=9-RshNnKoz&amp;dq=melos%20gorgon%20perseus%20british%20museum&amp;pg=PA59%23v=onepage&amp;q=melos%20gorgon%20perseus%20british%20museum&amp;f=fal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600" dirty="0" err="1" smtClean="0"/>
              <a:t>Perseus</a:t>
            </a:r>
            <a:r>
              <a:rPr lang="en-US" sz="1600" dirty="0" smtClean="0"/>
              <a:t> on horseback (Pegasus?) decapitates Medusa and effects the birth of </a:t>
            </a:r>
            <a:r>
              <a:rPr lang="en-US" sz="1600" dirty="0" err="1" smtClean="0"/>
              <a:t>Chrysaor</a:t>
            </a:r>
            <a:endParaRPr lang="en-US" dirty="0" smtClean="0"/>
          </a:p>
        </p:txBody>
      </p:sp>
      <p:sp>
        <p:nvSpPr>
          <p:cNvPr id="1331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en-US" smtClean="0"/>
          </a:p>
        </p:txBody>
      </p:sp>
      <p:sp>
        <p:nvSpPr>
          <p:cNvPr id="13316" name="Text Placeholder 5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2387498"/>
          </a:xfrm>
        </p:spPr>
        <p:txBody>
          <a:bodyPr/>
          <a:lstStyle/>
          <a:p>
            <a:pPr eaLnBrk="1" hangingPunct="1"/>
            <a:r>
              <a:rPr lang="en-US" dirty="0" smtClean="0"/>
              <a:t>LIMC </a:t>
            </a:r>
            <a:r>
              <a:rPr lang="en-US" dirty="0" err="1" smtClean="0"/>
              <a:t>s.v</a:t>
            </a:r>
            <a:r>
              <a:rPr lang="en-US" dirty="0" smtClean="0"/>
              <a:t>. </a:t>
            </a:r>
            <a:r>
              <a:rPr lang="en-US" dirty="0" err="1" smtClean="0"/>
              <a:t>Gorgo</a:t>
            </a:r>
            <a:r>
              <a:rPr lang="en-US" dirty="0" smtClean="0"/>
              <a:t>, -ones 310A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sz="1050" dirty="0" err="1" smtClean="0"/>
              <a:t>Melische</a:t>
            </a:r>
            <a:r>
              <a:rPr lang="en-US" sz="1050" dirty="0" smtClean="0"/>
              <a:t> Reliefs. London, BMB 365 und Berlin (DDR) </a:t>
            </a:r>
            <a:r>
              <a:rPr lang="en-US" sz="1050" dirty="0" err="1" smtClean="0"/>
              <a:t>Staatl</a:t>
            </a:r>
            <a:r>
              <a:rPr lang="en-US" sz="1050" dirty="0" smtClean="0"/>
              <a:t>. Mus. 8382 -</a:t>
            </a:r>
            <a:r>
              <a:rPr lang="en-US" sz="1050" dirty="0" err="1" smtClean="0"/>
              <a:t>Jocobsthal</a:t>
            </a:r>
            <a:r>
              <a:rPr lang="en-US" sz="1050" dirty="0" smtClean="0"/>
              <a:t>, MR 46 Nr. 61-62 </a:t>
            </a:r>
            <a:r>
              <a:rPr lang="en-US" sz="1050" dirty="0" err="1" smtClean="0"/>
              <a:t>Taf</a:t>
            </a:r>
            <a:r>
              <a:rPr lang="en-US" sz="1050" dirty="0" smtClean="0"/>
              <a:t>. 28-29; </a:t>
            </a:r>
            <a:r>
              <a:rPr lang="en-US" sz="1050" dirty="0" err="1" smtClean="0"/>
              <a:t>Hampe</a:t>
            </a:r>
            <a:r>
              <a:rPr lang="en-US" sz="1050" dirty="0" smtClean="0"/>
              <a:t> 298 Nr. 44; </a:t>
            </a:r>
            <a:r>
              <a:rPr lang="en-US" sz="1050" dirty="0" err="1" smtClean="0"/>
              <a:t>Riccroni</a:t>
            </a:r>
            <a:r>
              <a:rPr lang="en-US" sz="1050" dirty="0" smtClean="0"/>
              <a:t> 176Abb. 67; </a:t>
            </a:r>
            <a:r>
              <a:rPr lang="en-US" sz="1050" dirty="0" err="1" smtClean="0"/>
              <a:t>Schauenburg</a:t>
            </a:r>
            <a:r>
              <a:rPr lang="en-US" sz="1050" dirty="0" smtClean="0"/>
              <a:t> 43; </a:t>
            </a:r>
            <a:r>
              <a:rPr lang="en-US" sz="1050" dirty="0" err="1" smtClean="0"/>
              <a:t>Higgens</a:t>
            </a:r>
            <a:r>
              <a:rPr lang="en-US" sz="1050" dirty="0" smtClean="0"/>
              <a:t>, </a:t>
            </a:r>
            <a:r>
              <a:rPr lang="en-US" sz="1050" dirty="0" err="1" smtClean="0"/>
              <a:t>BMTerraottas</a:t>
            </a:r>
            <a:r>
              <a:rPr lang="en-US" sz="1050" dirty="0" smtClean="0"/>
              <a:t> I Nr. 619 </a:t>
            </a:r>
            <a:r>
              <a:rPr lang="en-US" sz="1050" dirty="0" err="1" smtClean="0"/>
              <a:t>Taf</a:t>
            </a:r>
            <a:r>
              <a:rPr lang="en-US" sz="1050" dirty="0" smtClean="0"/>
              <a:t>. 81 -460/50 </a:t>
            </a:r>
            <a:r>
              <a:rPr lang="en-US" sz="1050" dirty="0" err="1" smtClean="0"/>
              <a:t>v</a:t>
            </a:r>
            <a:r>
              <a:rPr lang="en-US" sz="1050" dirty="0" smtClean="0"/>
              <a:t>. Chr. - Medusa (</a:t>
            </a:r>
            <a:r>
              <a:rPr lang="en-US" sz="1050" dirty="0" err="1" smtClean="0"/>
              <a:t>zwei</a:t>
            </a:r>
            <a:r>
              <a:rPr lang="en-US" sz="1050" dirty="0" smtClean="0"/>
              <a:t> </a:t>
            </a:r>
            <a:r>
              <a:rPr lang="en-US" sz="1050" dirty="0" err="1" smtClean="0"/>
              <a:t>Flügel</a:t>
            </a:r>
            <a:r>
              <a:rPr lang="en-US" sz="1050" dirty="0" smtClean="0"/>
              <a:t>, </a:t>
            </a:r>
            <a:r>
              <a:rPr lang="en-US" sz="1050" dirty="0" err="1" smtClean="0"/>
              <a:t>wadenlanger</a:t>
            </a:r>
            <a:r>
              <a:rPr lang="en-US" sz="1050" dirty="0" smtClean="0"/>
              <a:t> </a:t>
            </a:r>
            <a:r>
              <a:rPr lang="en-US" sz="1050" dirty="0" err="1" smtClean="0"/>
              <a:t>Chiton</a:t>
            </a:r>
            <a:r>
              <a:rPr lang="en-US" sz="1050" dirty="0" smtClean="0"/>
              <a:t>) in die </a:t>
            </a:r>
            <a:r>
              <a:rPr lang="en-US" sz="1050" dirty="0" err="1" smtClean="0"/>
              <a:t>Kniegebrochen</a:t>
            </a:r>
            <a:r>
              <a:rPr lang="en-US" sz="1050" dirty="0" smtClean="0"/>
              <a:t>, </a:t>
            </a:r>
            <a:r>
              <a:rPr lang="en-US" sz="1050" dirty="0" err="1" smtClean="0"/>
              <a:t>aus</a:t>
            </a:r>
            <a:r>
              <a:rPr lang="en-US" sz="1050" dirty="0" smtClean="0"/>
              <a:t> </a:t>
            </a:r>
            <a:r>
              <a:rPr lang="en-US" sz="1050" dirty="0" err="1" smtClean="0"/>
              <a:t>ihrem</a:t>
            </a:r>
            <a:r>
              <a:rPr lang="en-US" sz="1050" dirty="0" smtClean="0"/>
              <a:t> </a:t>
            </a:r>
            <a:r>
              <a:rPr lang="en-US" sz="1050" dirty="0" err="1" smtClean="0"/>
              <a:t>Rumpf</a:t>
            </a:r>
            <a:r>
              <a:rPr lang="en-US" sz="1050" dirty="0" smtClean="0"/>
              <a:t> </a:t>
            </a:r>
            <a:r>
              <a:rPr lang="en-US" sz="1050" dirty="0" err="1" smtClean="0"/>
              <a:t>entspringt</a:t>
            </a:r>
            <a:r>
              <a:rPr lang="en-US" sz="1050" dirty="0" smtClean="0"/>
              <a:t> </a:t>
            </a:r>
            <a:r>
              <a:rPr lang="en-US" sz="1050" dirty="0" err="1" smtClean="0"/>
              <a:t>eine</a:t>
            </a:r>
            <a:r>
              <a:rPr lang="en-US" sz="1050" dirty="0" smtClean="0"/>
              <a:t> </a:t>
            </a:r>
            <a:r>
              <a:rPr lang="en-US" sz="1050" dirty="0" err="1" smtClean="0"/>
              <a:t>kleine</a:t>
            </a:r>
            <a:r>
              <a:rPr lang="en-US" sz="1050" dirty="0" smtClean="0"/>
              <a:t> Gestalt: </a:t>
            </a:r>
            <a:r>
              <a:rPr lang="en-US" sz="1050" dirty="0" err="1" smtClean="0"/>
              <a:t>Chrysaor.Über</a:t>
            </a:r>
            <a:r>
              <a:rPr lang="en-US" sz="1050" dirty="0" smtClean="0"/>
              <a:t> </a:t>
            </a:r>
            <a:r>
              <a:rPr lang="en-US" sz="1050" dirty="0" err="1" smtClean="0"/>
              <a:t>ihr</a:t>
            </a:r>
            <a:r>
              <a:rPr lang="en-US" sz="1050" dirty="0" smtClean="0"/>
              <a:t> auf </a:t>
            </a:r>
            <a:r>
              <a:rPr lang="en-US" sz="1050" dirty="0" err="1" smtClean="0"/>
              <a:t>einem</a:t>
            </a:r>
            <a:r>
              <a:rPr lang="en-US" sz="1050" dirty="0" smtClean="0"/>
              <a:t> </a:t>
            </a:r>
            <a:r>
              <a:rPr lang="en-US" sz="1050" dirty="0" err="1" smtClean="0"/>
              <a:t>Pferd</a:t>
            </a:r>
            <a:r>
              <a:rPr lang="en-US" sz="1050" dirty="0" smtClean="0"/>
              <a:t> (</a:t>
            </a:r>
            <a:r>
              <a:rPr lang="en-US" sz="1050" dirty="0" err="1" smtClean="0"/>
              <a:t>Pegasos</a:t>
            </a:r>
            <a:r>
              <a:rPr lang="en-US" sz="1050" dirty="0" smtClean="0"/>
              <a:t>?) </a:t>
            </a:r>
            <a:r>
              <a:rPr lang="en-US" sz="1050" dirty="0" err="1" smtClean="0"/>
              <a:t>reitend</a:t>
            </a:r>
            <a:r>
              <a:rPr lang="en-US" sz="1050" dirty="0" smtClean="0"/>
              <a:t>, </a:t>
            </a:r>
            <a:r>
              <a:rPr lang="en-US" sz="1050" dirty="0" err="1" smtClean="0"/>
              <a:t>Perseus</a:t>
            </a:r>
            <a:r>
              <a:rPr lang="en-US" sz="1050" dirty="0" smtClean="0"/>
              <a:t> </a:t>
            </a:r>
            <a:r>
              <a:rPr lang="en-US" sz="1050" dirty="0" err="1" smtClean="0"/>
              <a:t>mit</a:t>
            </a:r>
            <a:r>
              <a:rPr lang="en-US" sz="1050" dirty="0" smtClean="0"/>
              <a:t> </a:t>
            </a:r>
            <a:r>
              <a:rPr lang="en-US" sz="1050" dirty="0" err="1" smtClean="0"/>
              <a:t>demMedusenhaupt</a:t>
            </a:r>
            <a:r>
              <a:rPr lang="en-US" sz="1050" dirty="0" smtClean="0"/>
              <a:t> (</a:t>
            </a:r>
            <a:r>
              <a:rPr lang="en-US" sz="1050" dirty="0" err="1" smtClean="0"/>
              <a:t>Mittlerer</a:t>
            </a:r>
            <a:r>
              <a:rPr lang="en-US" sz="1050" dirty="0" smtClean="0"/>
              <a:t> </a:t>
            </a:r>
            <a:r>
              <a:rPr lang="en-US" sz="1050" dirty="0" err="1" smtClean="0"/>
              <a:t>Typ</a:t>
            </a:r>
            <a:r>
              <a:rPr lang="en-US" sz="1050" dirty="0" smtClean="0"/>
              <a:t>, </a:t>
            </a:r>
            <a:r>
              <a:rPr lang="en-US" sz="1050" dirty="0" err="1" smtClean="0"/>
              <a:t>zwei</a:t>
            </a:r>
            <a:r>
              <a:rPr lang="en-US" sz="1050" dirty="0" smtClean="0"/>
              <a:t> </a:t>
            </a:r>
            <a:r>
              <a:rPr lang="en-US" sz="1050" dirty="0" err="1" smtClean="0"/>
              <a:t>Schlangen</a:t>
            </a:r>
            <a:r>
              <a:rPr lang="en-US" sz="1050" dirty="0" smtClean="0"/>
              <a:t> </a:t>
            </a:r>
            <a:r>
              <a:rPr lang="en-US" sz="1050" dirty="0" err="1" smtClean="0"/>
              <a:t>unter</a:t>
            </a:r>
            <a:r>
              <a:rPr lang="en-US" sz="1050" dirty="0" smtClean="0"/>
              <a:t> </a:t>
            </a:r>
            <a:r>
              <a:rPr lang="en-US" sz="1050" dirty="0" err="1" smtClean="0"/>
              <a:t>dem</a:t>
            </a:r>
            <a:r>
              <a:rPr lang="en-US" sz="1050" dirty="0" smtClean="0"/>
              <a:t> </a:t>
            </a:r>
            <a:r>
              <a:rPr lang="en-US" sz="1050" dirty="0" err="1" smtClean="0"/>
              <a:t>Kinn</a:t>
            </a:r>
            <a:r>
              <a:rPr lang="en-US" sz="1050" dirty="0" smtClean="0"/>
              <a:t>)</a:t>
            </a:r>
          </a:p>
        </p:txBody>
      </p:sp>
      <p:sp>
        <p:nvSpPr>
          <p:cNvPr id="13317" name="TextBox 4"/>
          <p:cNvSpPr txBox="1">
            <a:spLocks noChangeArrowheads="1"/>
          </p:cNvSpPr>
          <p:nvPr/>
        </p:nvSpPr>
        <p:spPr bwMode="auto">
          <a:xfrm rot="5400000">
            <a:off x="7526338" y="1520825"/>
            <a:ext cx="2865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OGCMAppppArticle_Artist</a:t>
            </a:r>
          </a:p>
        </p:txBody>
      </p:sp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446088" y="6489700"/>
            <a:ext cx="4071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hlinkClick r:id="rId2"/>
              </a:rPr>
              <a:t>http://________(link</a:t>
            </a:r>
            <a:r>
              <a:rPr lang="en-US"/>
              <a:t> to useful website)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1423" y="4159505"/>
            <a:ext cx="49578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Bibliography:</a:t>
            </a:r>
          </a:p>
          <a:p>
            <a:r>
              <a:rPr lang="en-US" dirty="0" smtClean="0"/>
              <a:t>Birch, </a:t>
            </a:r>
            <a:r>
              <a:rPr lang="en-US" dirty="0" err="1" smtClean="0"/>
              <a:t>Archaeologia</a:t>
            </a:r>
            <a:r>
              <a:rPr lang="en-US" dirty="0" smtClean="0"/>
              <a:t> 36.1 (1854) 59f  </a:t>
            </a:r>
            <a:r>
              <a:rPr lang="en-US" dirty="0" smtClean="0">
                <a:hlinkClick r:id="rId3"/>
              </a:rPr>
              <a:t>Click here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GCMA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OGCMATemplate.pot</Template>
  <TotalTime>9</TotalTime>
  <Words>157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OGCMATemplate</vt:lpstr>
      <vt:lpstr>Perseus on horseback (Pegasus?) decapitates Medusa and effects the birth of Chrysaor</vt:lpstr>
    </vt:vector>
  </TitlesOfParts>
  <Company>Brigham Young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Perseus on horseback (Pegasus?) decapitates Medusa and effects the birth of Chrysaor</dc:title>
  <dc:creator>Roger T. Macfarlane</dc:creator>
  <cp:lastModifiedBy>Roger T. Macfarlane</cp:lastModifiedBy>
  <cp:revision>3</cp:revision>
  <dcterms:created xsi:type="dcterms:W3CDTF">2011-01-17T17:38:55Z</dcterms:created>
  <dcterms:modified xsi:type="dcterms:W3CDTF">2011-01-17T17:46:30Z</dcterms:modified>
</cp:coreProperties>
</file>