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DC130-7643-6443-A5B6-44CF038754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DBDD96-A5A9-A949-A6B0-C16494ED6D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06681A-D084-C34C-BD66-8E3DB2CB3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00A6C-5099-624F-B068-45823595AF82}" type="datetimeFigureOut">
              <a:rPr lang="en-US" smtClean="0"/>
              <a:t>9/4/18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CB0FA0-C8FB-E94B-8BE2-58971F560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A38D70-9112-3D4E-8938-9521FBF63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9286F-1E2C-E743-B12C-FEB7F8C23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095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1F31C-3798-8949-9723-8B9F1E802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58DAC8-6F2C-4145-AA52-B7BE0D872A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97702E-B21F-FC47-9DA6-CE9DCA1A7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00A6C-5099-624F-B068-45823595AF82}" type="datetimeFigureOut">
              <a:rPr lang="en-US" smtClean="0"/>
              <a:t>9/4/18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8F56D0-F8B3-8E44-A39C-B8D5499CE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C49B5A-5E79-0C4F-A78C-7FC3590DD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9286F-1E2C-E743-B12C-FEB7F8C23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403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19E9442-2A98-6845-A9EA-77D27C3237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BCC2BD-27B2-994D-A609-640508D21A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B9AA76-3CD5-914D-AFB4-028727B9C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00A6C-5099-624F-B068-45823595AF82}" type="datetimeFigureOut">
              <a:rPr lang="en-US" smtClean="0"/>
              <a:t>9/4/18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3C6046-01EE-D64B-A60E-78353779E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99A173-C555-BC44-A6C0-394888A5D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9286F-1E2C-E743-B12C-FEB7F8C23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378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716AE-FE55-0F48-A9F6-B7D8E55B9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EC4B16-D0CF-1749-8B34-80ABBB5EA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06E19B-F71D-2A43-94EB-DA76B36E8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00A6C-5099-624F-B068-45823595AF82}" type="datetimeFigureOut">
              <a:rPr lang="en-US" smtClean="0"/>
              <a:t>9/4/18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1FE185-6A3D-2B4E-B1E9-E99D5793F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99B633-09B6-8E46-8BBF-652C42B06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9286F-1E2C-E743-B12C-FEB7F8C23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64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11529-8E77-C64A-9BB7-A67C78A25A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E54ED0-21AB-794C-8071-520D4BED3B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E4FE0C-CCDF-DE4D-B127-682744113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00A6C-5099-624F-B068-45823595AF82}" type="datetimeFigureOut">
              <a:rPr lang="en-US" smtClean="0"/>
              <a:t>9/4/18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452189-AE96-EF46-9CA1-73FBAEF83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5B756F-BF1E-AB4F-9C65-1C62DEC3C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9286F-1E2C-E743-B12C-FEB7F8C23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270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134E4-FF1E-B646-A60F-C2907EAF0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49353-4CDB-CC4A-83C5-FBF2820675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A1EB60-0813-6C49-9CA3-F80F10AFCD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4F22CC-AC85-344E-AE68-E1A294945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00A6C-5099-624F-B068-45823595AF82}" type="datetimeFigureOut">
              <a:rPr lang="en-US" smtClean="0"/>
              <a:t>9/4/18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01D87A-F5D7-A94A-9D3B-78EAB9ECF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A3C860-CE3F-7844-916C-0D22BCAF8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9286F-1E2C-E743-B12C-FEB7F8C23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123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1FD00-D900-EF46-84D7-E7E60A572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75EC3E-8A7C-6441-9F99-810024C0B8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8E8860-37F9-EF4E-A07E-8729D91A48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3907B4-9E06-2D49-A6AE-32A136BC86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83A452-99D0-7541-AEC4-BE734BE688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EA5BF8-3812-BD46-BBE6-0B583821F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00A6C-5099-624F-B068-45823595AF82}" type="datetimeFigureOut">
              <a:rPr lang="en-US" smtClean="0"/>
              <a:t>9/4/18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FABB76-2F2A-D042-BA82-3DD21A701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A72F09-E5EC-E541-A249-23F95057F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9286F-1E2C-E743-B12C-FEB7F8C23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979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5EB443-939E-6B49-BBDA-3528DD289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716213-D263-404E-9FEC-74B1C22AB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00A6C-5099-624F-B068-45823595AF82}" type="datetimeFigureOut">
              <a:rPr lang="en-US" smtClean="0"/>
              <a:t>9/4/18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2539B8-365D-4E4D-B794-75B2B726D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004248-7294-C848-8240-93B7EDC65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9286F-1E2C-E743-B12C-FEB7F8C23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016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D1A66D7-DD32-7D4B-8342-5283C8052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00A6C-5099-624F-B068-45823595AF82}" type="datetimeFigureOut">
              <a:rPr lang="en-US" smtClean="0"/>
              <a:t>9/4/18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9EB37A-9145-5445-A4C7-82CB50E18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C5BF11-D9CD-D645-B857-5E73164A0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9286F-1E2C-E743-B12C-FEB7F8C23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170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86029-BC7F-3541-B0B4-D3C8D81BD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BAA34B-FBE9-D24D-AD81-1680896F14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2FAB8C-01B8-9045-945D-283B4787CA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329601-4E9B-4F4E-BE9B-9A934F3EC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00A6C-5099-624F-B068-45823595AF82}" type="datetimeFigureOut">
              <a:rPr lang="en-US" smtClean="0"/>
              <a:t>9/4/18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4CE6ED-6796-2B4F-AD47-D8091E890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8F3647-8380-7948-8D50-D44C652D3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9286F-1E2C-E743-B12C-FEB7F8C23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013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2513B-2106-E749-9E17-671698793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372F52-6F6D-434C-8CCC-70D531FEB2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6835AB-703A-704F-B6C4-2EEBFFA4E8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21390B-9581-954C-A943-463C63648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00A6C-5099-624F-B068-45823595AF82}" type="datetimeFigureOut">
              <a:rPr lang="en-US" smtClean="0"/>
              <a:t>9/4/18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FE0A43-D5FB-B440-B847-CD8336EE1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76EFA8-CB1F-B845-BB02-792532FEA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9286F-1E2C-E743-B12C-FEB7F8C23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048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6EC0DC-E54D-D34F-9726-B707E2323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2B7D2F-7002-524A-BCF8-0824C835C8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E9CE22-365E-1C4F-B132-AF0726C515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A00A6C-5099-624F-B068-45823595AF82}" type="datetimeFigureOut">
              <a:rPr lang="en-US" smtClean="0"/>
              <a:t>9/4/18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17E7F-A5AD-694C-BF01-2B4F16C4CC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E444C4-E403-264D-B281-399F5C3043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9286F-1E2C-E743-B12C-FEB7F8C23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190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CBC45-2BD8-0749-814E-ECD9E1F430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Clements &amp; </a:t>
            </a:r>
            <a:r>
              <a:rPr lang="en-US" dirty="0" err="1"/>
              <a:t>Musker’s</a:t>
            </a:r>
            <a:r>
              <a:rPr lang="en-US" dirty="0"/>
              <a:t> Nessus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1ABD48-AC70-7F40-80A3-EE5DDD98058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 quick comparison to classical mythographers</a:t>
            </a:r>
          </a:p>
        </p:txBody>
      </p:sp>
    </p:spTree>
    <p:extLst>
      <p:ext uri="{BB962C8B-B14F-4D97-AF65-F5344CB8AC3E}">
        <p14:creationId xmlns:p14="http://schemas.microsoft.com/office/powerpoint/2010/main" val="2132419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ACFC5-5428-EF40-AFB3-CFBE17B98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solidFill>
                  <a:srgbClr val="00B050"/>
                </a:solidFill>
              </a:rPr>
              <a:t>Clements &amp; </a:t>
            </a:r>
            <a:r>
              <a:rPr lang="en-US" sz="4000" dirty="0" err="1">
                <a:solidFill>
                  <a:srgbClr val="00B050"/>
                </a:solidFill>
              </a:rPr>
              <a:t>Musker’s</a:t>
            </a:r>
            <a:r>
              <a:rPr lang="en-US" sz="4000" dirty="0"/>
              <a:t> Nessus  vs. </a:t>
            </a:r>
            <a:r>
              <a:rPr lang="en-US" sz="4000" dirty="0">
                <a:solidFill>
                  <a:srgbClr val="0070C0"/>
                </a:solidFill>
              </a:rPr>
              <a:t>Classical authors’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CFC692-0577-0F40-BB9B-C137AC7DD8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B050"/>
                </a:solidFill>
              </a:rPr>
              <a:t>Sequencing in C&amp;M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6F5B16-3B95-6043-BDF7-9AB3BE18B95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>
                <a:solidFill>
                  <a:srgbClr val="00B050"/>
                </a:solidFill>
              </a:rPr>
              <a:t>Herc</a:t>
            </a:r>
            <a:r>
              <a:rPr lang="en-US" dirty="0">
                <a:solidFill>
                  <a:srgbClr val="00B050"/>
                </a:solidFill>
              </a:rPr>
              <a:t> encounters Nessus early</a:t>
            </a:r>
          </a:p>
          <a:p>
            <a:r>
              <a:rPr lang="en-US" dirty="0">
                <a:solidFill>
                  <a:srgbClr val="00B050"/>
                </a:solidFill>
              </a:rPr>
              <a:t>Meg is involved with Nessus before </a:t>
            </a:r>
            <a:r>
              <a:rPr lang="en-US" dirty="0" err="1">
                <a:solidFill>
                  <a:srgbClr val="00B050"/>
                </a:solidFill>
              </a:rPr>
              <a:t>Herc</a:t>
            </a:r>
            <a:r>
              <a:rPr lang="en-US" dirty="0">
                <a:solidFill>
                  <a:srgbClr val="00B050"/>
                </a:solidFill>
              </a:rPr>
              <a:t> &amp; Phil arrive</a:t>
            </a:r>
          </a:p>
          <a:p>
            <a:r>
              <a:rPr lang="en-US" dirty="0" err="1">
                <a:solidFill>
                  <a:srgbClr val="00B050"/>
                </a:solidFill>
              </a:rPr>
              <a:t>Herc</a:t>
            </a:r>
            <a:r>
              <a:rPr lang="en-US" dirty="0">
                <a:solidFill>
                  <a:srgbClr val="00B050"/>
                </a:solidFill>
              </a:rPr>
              <a:t> meets Meg as result of his successful bashing of Nessus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271553-791D-8B4A-BE69-A8BBF396DD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Classical sequencing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E1203B-0D79-B04F-9012-D621CF277F8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Megara is bride of Heracles’ youth, and he expiates her murder by the 12 Labors</a:t>
            </a:r>
          </a:p>
          <a:p>
            <a:r>
              <a:rPr lang="en-US" sz="2400" dirty="0" err="1">
                <a:solidFill>
                  <a:srgbClr val="0070C0"/>
                </a:solidFill>
              </a:rPr>
              <a:t>Deianeira</a:t>
            </a:r>
            <a:r>
              <a:rPr lang="en-US" sz="2400" dirty="0">
                <a:solidFill>
                  <a:srgbClr val="0070C0"/>
                </a:solidFill>
              </a:rPr>
              <a:t>, the bride of his post-labor life, is compromised by Nessus… the beginning of the hero’s end — thus late in career</a:t>
            </a:r>
          </a:p>
          <a:p>
            <a:r>
              <a:rPr lang="en-US" sz="2400" dirty="0">
                <a:solidFill>
                  <a:srgbClr val="0070C0"/>
                </a:solidFill>
              </a:rPr>
              <a:t>After Nessus encounter, </a:t>
            </a:r>
            <a:r>
              <a:rPr lang="en-US" sz="2400" dirty="0" err="1">
                <a:solidFill>
                  <a:srgbClr val="0070C0"/>
                </a:solidFill>
              </a:rPr>
              <a:t>Deianeira</a:t>
            </a:r>
            <a:r>
              <a:rPr lang="en-US" sz="2400" dirty="0">
                <a:solidFill>
                  <a:srgbClr val="0070C0"/>
                </a:solidFill>
              </a:rPr>
              <a:t> and Heracles live a long life and have many kids together</a:t>
            </a:r>
          </a:p>
          <a:p>
            <a:r>
              <a:rPr lang="en-US" sz="2400" dirty="0">
                <a:solidFill>
                  <a:srgbClr val="0070C0"/>
                </a:solidFill>
              </a:rPr>
              <a:t>The encounter with Nessus is indirect and results in the centaur’s death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571A71F-E28B-C941-B655-C90B99150EBC}"/>
              </a:ext>
            </a:extLst>
          </p:cNvPr>
          <p:cNvSpPr txBox="1"/>
          <p:nvPr/>
        </p:nvSpPr>
        <p:spPr>
          <a:xfrm>
            <a:off x="4233028" y="5949409"/>
            <a:ext cx="59945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Principle: the </a:t>
            </a:r>
            <a:r>
              <a:rPr lang="en-US" dirty="0" err="1"/>
              <a:t>handturkey</a:t>
            </a:r>
            <a:r>
              <a:rPr lang="en-US" dirty="0"/>
              <a:t> gets more interesting when we note</a:t>
            </a:r>
            <a:br>
              <a:rPr lang="en-US" dirty="0"/>
            </a:br>
            <a:r>
              <a:rPr lang="en-US" dirty="0"/>
              <a:t>                  variations from expectations.</a:t>
            </a:r>
            <a:br>
              <a:rPr lang="en-US" dirty="0"/>
            </a:br>
            <a:r>
              <a:rPr lang="en-US" dirty="0"/>
              <a:t>  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3D10509-174B-A04C-9E6D-A2F06D04B690}"/>
              </a:ext>
            </a:extLst>
          </p:cNvPr>
          <p:cNvSpPr txBox="1"/>
          <p:nvPr/>
        </p:nvSpPr>
        <p:spPr>
          <a:xfrm>
            <a:off x="441789" y="600010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FA758819-4481-F147-8A44-9EAD73D7CB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728" y="4345969"/>
            <a:ext cx="1879311" cy="243205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1668347-4965-8946-98CD-090B6B3878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4318" y="4345970"/>
            <a:ext cx="1879312" cy="243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304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131</Words>
  <Application>Microsoft Macintosh PowerPoint</Application>
  <PresentationFormat>Widescreen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Clements &amp; Musker’s Nessus</vt:lpstr>
      <vt:lpstr>Clements &amp; Musker’s Nessus  vs. Classical authors’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Clements &amp; Musker’s Nessus</dc:title>
  <dc:creator>Microsoft Office User</dc:creator>
  <cp:lastModifiedBy>Microsoft Office User</cp:lastModifiedBy>
  <cp:revision>6</cp:revision>
  <dcterms:created xsi:type="dcterms:W3CDTF">2018-09-04T19:59:59Z</dcterms:created>
  <dcterms:modified xsi:type="dcterms:W3CDTF">2018-09-04T21:48:18Z</dcterms:modified>
</cp:coreProperties>
</file>