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6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87D6-07C0-9C47-A7F4-F8B6678A281F}" type="datetimeFigureOut">
              <a:rPr lang="en-US" smtClean="0"/>
              <a:t>10/20/10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54042-2290-3E4B-8F91-A8BC43DB69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87D6-07C0-9C47-A7F4-F8B6678A281F}" type="datetimeFigureOut">
              <a:rPr lang="en-US" smtClean="0"/>
              <a:t>10/20/10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54042-2290-3E4B-8F91-A8BC43DB69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87D6-07C0-9C47-A7F4-F8B6678A281F}" type="datetimeFigureOut">
              <a:rPr lang="en-US" smtClean="0"/>
              <a:t>10/20/10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54042-2290-3E4B-8F91-A8BC43DB69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87D6-07C0-9C47-A7F4-F8B6678A281F}" type="datetimeFigureOut">
              <a:rPr lang="en-US" smtClean="0"/>
              <a:t>10/20/10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54042-2290-3E4B-8F91-A8BC43DB69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87D6-07C0-9C47-A7F4-F8B6678A281F}" type="datetimeFigureOut">
              <a:rPr lang="en-US" smtClean="0"/>
              <a:t>10/20/10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54042-2290-3E4B-8F91-A8BC43DB69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87D6-07C0-9C47-A7F4-F8B6678A281F}" type="datetimeFigureOut">
              <a:rPr lang="en-US" smtClean="0"/>
              <a:t>10/20/10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54042-2290-3E4B-8F91-A8BC43DB69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87D6-07C0-9C47-A7F4-F8B6678A281F}" type="datetimeFigureOut">
              <a:rPr lang="en-US" smtClean="0"/>
              <a:t>10/20/10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54042-2290-3E4B-8F91-A8BC43DB69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87D6-07C0-9C47-A7F4-F8B6678A281F}" type="datetimeFigureOut">
              <a:rPr lang="en-US" smtClean="0"/>
              <a:t>10/20/10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54042-2290-3E4B-8F91-A8BC43DB69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87D6-07C0-9C47-A7F4-F8B6678A281F}" type="datetimeFigureOut">
              <a:rPr lang="en-US" smtClean="0"/>
              <a:t>10/20/10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54042-2290-3E4B-8F91-A8BC43DB69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87D6-07C0-9C47-A7F4-F8B6678A281F}" type="datetimeFigureOut">
              <a:rPr lang="en-US" smtClean="0"/>
              <a:t>10/20/10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54042-2290-3E4B-8F91-A8BC43DB69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87D6-07C0-9C47-A7F4-F8B6678A281F}" type="datetimeFigureOut">
              <a:rPr lang="en-US" smtClean="0"/>
              <a:t>10/20/10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54042-2290-3E4B-8F91-A8BC43DB69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187D6-07C0-9C47-A7F4-F8B6678A281F}" type="datetimeFigureOut">
              <a:rPr lang="en-US" smtClean="0"/>
              <a:t>10/20/10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54042-2290-3E4B-8F91-A8BC43DB690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df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d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Agrigento, Red-figure amphora: combatants below, </a:t>
            </a:r>
            <a:r>
              <a:rPr lang="en-US" dirty="0" err="1" smtClean="0"/>
              <a:t>lapithocentauromachy</a:t>
            </a:r>
            <a:r>
              <a:rPr lang="en-US" dirty="0" smtClean="0"/>
              <a:t> above</a:t>
            </a:r>
            <a:endParaRPr lang="en-US" dirty="0"/>
          </a:p>
        </p:txBody>
      </p:sp>
      <p:pic>
        <p:nvPicPr>
          <p:cNvPr id="8" name="Content Placeholder 7" descr="LapithoCentauromachy_RedFigureAgrigento.pdf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t="-15958" b="-15958"/>
              <a:stretch>
                <a:fillRect/>
              </a:stretch>
            </p:blipFill>
          </mc:Choice>
          <mc:Fallback>
            <p:blipFill>
              <a:blip r:embed="rId3"/>
              <a:srcRect t="-15958" b="-15958"/>
              <a:stretch>
                <a:fillRect/>
              </a:stretch>
            </p:blipFill>
          </mc:Fallback>
        </mc:AlternateContent>
        <p:spPr>
          <a:xfrm>
            <a:off x="3465513" y="273050"/>
            <a:ext cx="5417310" cy="6202989"/>
          </a:xfr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 descr="XenophonHellenicaCover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5"/>
              <a:stretch>
                <a:fillRect/>
              </a:stretch>
            </p:blipFill>
          </mc:Fallback>
        </mc:AlternateContent>
        <p:spPr>
          <a:xfrm>
            <a:off x="457200" y="2921149"/>
            <a:ext cx="2083259" cy="32050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Agrigento, Red-figure amphora: combatants below, lapithocentauromachy above</vt:lpstr>
    </vt:vector>
  </TitlesOfParts>
  <Company>Brigham Young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Agrigento, Red-figure amphora: combatants below, lapithocentauromachy above</dc:title>
  <dc:creator>Roger T. Macfarlane</dc:creator>
  <cp:lastModifiedBy>Roger T. Macfarlane</cp:lastModifiedBy>
  <cp:revision>1</cp:revision>
  <dcterms:created xsi:type="dcterms:W3CDTF">2010-10-20T15:20:29Z</dcterms:created>
  <dcterms:modified xsi:type="dcterms:W3CDTF">2010-10-20T15:28:26Z</dcterms:modified>
</cp:coreProperties>
</file>