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90" d="100"/>
          <a:sy n="90" d="100"/>
        </p:scale>
        <p:origin x="-1160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659AC9-8CF5-E74A-A1AC-35C6C9429DC0}" type="datetimeFigureOut">
              <a:rPr lang="en-US" smtClean="0"/>
              <a:t>3/13/12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0E20B6-9FA9-9F48-9FCB-6655CD2820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41967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659AC9-8CF5-E74A-A1AC-35C6C9429DC0}" type="datetimeFigureOut">
              <a:rPr lang="en-US" smtClean="0"/>
              <a:t>3/13/12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0E20B6-9FA9-9F48-9FCB-6655CD2820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34464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659AC9-8CF5-E74A-A1AC-35C6C9429DC0}" type="datetimeFigureOut">
              <a:rPr lang="en-US" smtClean="0"/>
              <a:t>3/13/12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0E20B6-9FA9-9F48-9FCB-6655CD2820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92683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659AC9-8CF5-E74A-A1AC-35C6C9429DC0}" type="datetimeFigureOut">
              <a:rPr lang="en-US" smtClean="0"/>
              <a:t>3/13/12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0E20B6-9FA9-9F48-9FCB-6655CD2820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78911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659AC9-8CF5-E74A-A1AC-35C6C9429DC0}" type="datetimeFigureOut">
              <a:rPr lang="en-US" smtClean="0"/>
              <a:t>3/13/12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0E20B6-9FA9-9F48-9FCB-6655CD2820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367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659AC9-8CF5-E74A-A1AC-35C6C9429DC0}" type="datetimeFigureOut">
              <a:rPr lang="en-US" smtClean="0"/>
              <a:t>3/13/12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0E20B6-9FA9-9F48-9FCB-6655CD2820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41137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659AC9-8CF5-E74A-A1AC-35C6C9429DC0}" type="datetimeFigureOut">
              <a:rPr lang="en-US" smtClean="0"/>
              <a:t>3/13/12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0E20B6-9FA9-9F48-9FCB-6655CD2820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88505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659AC9-8CF5-E74A-A1AC-35C6C9429DC0}" type="datetimeFigureOut">
              <a:rPr lang="en-US" smtClean="0"/>
              <a:t>3/13/12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0E20B6-9FA9-9F48-9FCB-6655CD2820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31099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659AC9-8CF5-E74A-A1AC-35C6C9429DC0}" type="datetimeFigureOut">
              <a:rPr lang="en-US" smtClean="0"/>
              <a:t>3/13/12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0E20B6-9FA9-9F48-9FCB-6655CD2820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20499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659AC9-8CF5-E74A-A1AC-35C6C9429DC0}" type="datetimeFigureOut">
              <a:rPr lang="en-US" smtClean="0"/>
              <a:t>3/13/12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0E20B6-9FA9-9F48-9FCB-6655CD2820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79459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659AC9-8CF5-E74A-A1AC-35C6C9429DC0}" type="datetimeFigureOut">
              <a:rPr lang="en-US" smtClean="0"/>
              <a:t>3/13/12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0E20B6-9FA9-9F48-9FCB-6655CD2820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88989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659AC9-8CF5-E74A-A1AC-35C6C9429DC0}" type="datetimeFigureOut">
              <a:rPr lang="en-US" smtClean="0"/>
              <a:t>3/13/12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0E20B6-9FA9-9F48-9FCB-6655CD2820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16230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1.jpg"/><Relationship Id="rId3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400" dirty="0" smtClean="0"/>
              <a:t>“The desire to experience, say, Homer in himself untouched by any taint of modernity is part of the pathology of many classicists, but it is a deluded desire.” Martindale </a:t>
            </a:r>
            <a:endParaRPr lang="en-US" sz="2400" dirty="0"/>
          </a:p>
        </p:txBody>
      </p:sp>
      <p:pic>
        <p:nvPicPr>
          <p:cNvPr id="3" name="Content Placeholder 2" descr="HomerBust.jpg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0963" b="10963"/>
          <a:stretch>
            <a:fillRect/>
          </a:stretch>
        </p:blipFill>
        <p:spPr/>
      </p:pic>
      <p:pic>
        <p:nvPicPr>
          <p:cNvPr id="8" name="Content Placeholder 7" descr="vlcsnap-2012-03-12-18h02m01s189.png"/>
          <p:cNvPicPr>
            <a:picLocks noGrp="1" noChangeAspect="1"/>
          </p:cNvPicPr>
          <p:nvPr>
            <p:ph sz="half" idx="2"/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113" t="12330" r="41869" b="12203"/>
          <a:stretch/>
        </p:blipFill>
        <p:spPr/>
      </p:pic>
      <p:sp>
        <p:nvSpPr>
          <p:cNvPr id="7" name="TextBox 6"/>
          <p:cNvSpPr txBox="1"/>
          <p:nvPr/>
        </p:nvSpPr>
        <p:spPr>
          <a:xfrm>
            <a:off x="286763" y="6126163"/>
            <a:ext cx="379538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British Museum GR 1805.7-3.85 (Sculpture 1825),</a:t>
            </a:r>
          </a:p>
          <a:p>
            <a:r>
              <a:rPr lang="en-US" sz="1400" dirty="0" smtClean="0"/>
              <a:t>AN34473001</a:t>
            </a:r>
            <a:endParaRPr lang="en-US" sz="1400" dirty="0"/>
          </a:p>
        </p:txBody>
      </p:sp>
      <p:sp>
        <p:nvSpPr>
          <p:cNvPr id="9" name="TextBox 8"/>
          <p:cNvSpPr txBox="1"/>
          <p:nvPr/>
        </p:nvSpPr>
        <p:spPr>
          <a:xfrm>
            <a:off x="4648200" y="6140274"/>
            <a:ext cx="511805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i="1" dirty="0" smtClean="0"/>
              <a:t>O Brother, Where </a:t>
            </a:r>
            <a:r>
              <a:rPr lang="en-US" sz="1600" i="1" smtClean="0"/>
              <a:t>Art Thou?</a:t>
            </a:r>
            <a:r>
              <a:rPr lang="en-US" sz="1600" dirty="0" smtClean="0"/>
              <a:t>, dir. by J. </a:t>
            </a:r>
            <a:r>
              <a:rPr lang="en-US" sz="1600" dirty="0" err="1" smtClean="0"/>
              <a:t>Coen</a:t>
            </a:r>
            <a:r>
              <a:rPr lang="en-US" sz="1600" dirty="0" smtClean="0"/>
              <a:t>, Universal 2000 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95626157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82</TotalTime>
  <Words>64</Words>
  <Application>Microsoft Macintosh PowerPoint</Application>
  <PresentationFormat>On-screen Show (4:3)</PresentationFormat>
  <Paragraphs>4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“The desire to experience, say, Homer in himself untouched by any taint of modernity is part of the pathology of many classicists, but it is a deluded desire.” Martindale </vt:lpstr>
    </vt:vector>
  </TitlesOfParts>
  <Company>BYU Herculaneum Papyrus Project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“The desire to experience, say, Homer in himself untouched by any taint of modernity is part of the pathology of many classicists, but it is a deluded desire.” Martindale </dc:title>
  <dc:creator>Roger T. Macfarlane</dc:creator>
  <cp:lastModifiedBy>Roger T. Macfarlane</cp:lastModifiedBy>
  <cp:revision>6</cp:revision>
  <cp:lastPrinted>2012-03-07T14:02:13Z</cp:lastPrinted>
  <dcterms:created xsi:type="dcterms:W3CDTF">2012-03-07T13:58:57Z</dcterms:created>
  <dcterms:modified xsi:type="dcterms:W3CDTF">2012-03-13T17:28:17Z</dcterms:modified>
</cp:coreProperties>
</file>