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3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7A3979-5275-AE48-BAC5-ADE9D404D071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8B5A6-8E95-0D49-A4A7-5FB0F6890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7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8F1055-344F-A243-9AA5-B2EE5336CFC0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1C7D5-98AD-D04F-9E67-6FE60DB9EC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9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C0523-77EE-2C49-992E-E1BFC0AEB79B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CEF79-6E2A-1747-BFC1-11A88C84E4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1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5B65D-65F1-2C4E-98DE-C6B0B13DFFF1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74EC5-295E-1C4D-9097-C2208E283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4ED344-68EB-584A-9857-9DFB0D08F429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40CEC-49B1-914A-98C2-428E195348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5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3BF7E-F3CE-F148-8A2E-6787E6BAA134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DF475-FE3D-ED4B-84B3-14D8512495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2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BA8797-2D39-B847-9327-5E0FB9B258ED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C7AD4-5FE7-5C4F-890C-11D371DFAE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8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38BAD1-9B77-814F-A384-315851709357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4C018-E358-ED4C-BDBA-9DA25A434B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9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BB1394-F682-754A-9BD6-E6C9DDC374E5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E5E7-BDD5-0F43-AB70-AD926ABE20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4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5AC71C-C9D0-834D-85ED-5825444C113F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663A3-A208-0E45-9C49-1D5875D44E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4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D933-0780-AD49-9E6C-4A77A8F51028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B166F-4BBC-234B-8780-2CE91684BD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8DF6B65-B265-554C-ACF1-10F3CC847933}" type="datetime1">
              <a:rPr lang="en-US"/>
              <a:pPr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39C26FA-8B21-8143-B832-63B3A584CEB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Orientalizing plate from Thasos, ca. 650 BC, Thasos Museum, inv. 2085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From a workshop in the Cyclades. 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Bellerophon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was dispatched by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Iobates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 king of Lycia, on several dangerous missions, certain that he would not survive. One of these was the mission to kill the Chimaera. 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Homer describes the Chimaera as a monstrous concoction of lion, goat, and snake, all fire-breathing. </a:t>
            </a:r>
            <a:r>
              <a:rPr lang="en-US" i="1" dirty="0" err="1" smtClean="0">
                <a:latin typeface="Calibri" charset="0"/>
                <a:ea typeface="ＭＳ Ｐゴシック" charset="0"/>
                <a:cs typeface="ＭＳ Ｐゴシック" charset="0"/>
              </a:rPr>
              <a:t>Ilid</a:t>
            </a:r>
            <a:r>
              <a:rPr lang="en-US" i="1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6.154 – 202.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Pindar is the earliest to associate Athena’s help with the heroic bridling of </a:t>
            </a:r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t>the winged horse.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 rot="5400000">
            <a:off x="6775540" y="1998853"/>
            <a:ext cx="4367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OGCMA0847ANCIENTPegasus_Thasos</a:t>
            </a:r>
            <a:endParaRPr lang="en-US" sz="1800" dirty="0"/>
          </a:p>
        </p:txBody>
      </p:sp>
      <p:pic>
        <p:nvPicPr>
          <p:cNvPr id="4" name="Content Placeholder 3" descr="Yalouris_Pegasus013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84" b="-7884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GCMA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OGCMATemplate.pot</Template>
  <TotalTime>14</TotalTime>
  <Words>100</Words>
  <Application>Microsoft Macintosh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ＭＳ Ｐゴシック</vt:lpstr>
      <vt:lpstr>Calibri</vt:lpstr>
      <vt:lpstr>OGCMATemplate</vt:lpstr>
      <vt:lpstr>Orientalizing plate from Thasos, ca. 650 BC, Thasos Museum, inv. 2085</vt:lpstr>
    </vt:vector>
  </TitlesOfParts>
  <Company>Brigham Young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Roger T. Macfarlane</dc:creator>
  <cp:lastModifiedBy>Roger T. Macfarlane</cp:lastModifiedBy>
  <cp:revision>4</cp:revision>
  <dcterms:created xsi:type="dcterms:W3CDTF">2010-12-17T18:39:31Z</dcterms:created>
  <dcterms:modified xsi:type="dcterms:W3CDTF">2011-03-07T17:38:30Z</dcterms:modified>
</cp:coreProperties>
</file>